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835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904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86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012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022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374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39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2229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467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779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903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076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63611" y="173411"/>
            <a:ext cx="41497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>
                <a:latin typeface="Trebuchet MS" panose="020B0603020202020204" pitchFamily="34" charset="0"/>
              </a:rPr>
              <a:t>CARGADOR LAPTOP</a:t>
            </a:r>
          </a:p>
          <a:p>
            <a:r>
              <a:rPr lang="es-MX" i="1" dirty="0">
                <a:latin typeface="Trebuchet MS" panose="020B0603020202020204" pitchFamily="34" charset="0"/>
              </a:rPr>
              <a:t>Cantidad: 1</a:t>
            </a:r>
          </a:p>
          <a:p>
            <a:r>
              <a:rPr lang="es-CO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Modelo computador:</a:t>
            </a:r>
            <a:r>
              <a:rPr lang="es-CO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 HP </a:t>
            </a:r>
            <a:r>
              <a:rPr lang="es-CO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ProBook</a:t>
            </a:r>
            <a:r>
              <a:rPr lang="es-CO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440 G5</a:t>
            </a:r>
            <a:endParaRPr lang="es-CO" i="1" dirty="0">
              <a:latin typeface="Trebuchet MS" panose="020B0603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C376F8C-6F13-B7B1-46EB-41AB0309F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6252" y="1392573"/>
            <a:ext cx="4031969" cy="461813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383CD56-8A01-EC01-BF26-AF4AC57B3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611" y="1392573"/>
            <a:ext cx="7312641" cy="465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1630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12</Words>
  <Application>Microsoft Office PowerPoint</Application>
  <PresentationFormat>Panorámica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Jfragozo</dc:creator>
  <cp:lastModifiedBy>Fragozo, Jose Gregorio</cp:lastModifiedBy>
  <cp:revision>8</cp:revision>
  <cp:lastPrinted>2020-10-24T16:57:14Z</cp:lastPrinted>
  <dcterms:created xsi:type="dcterms:W3CDTF">2019-09-23T20:35:16Z</dcterms:created>
  <dcterms:modified xsi:type="dcterms:W3CDTF">2023-07-19T10:48:14Z</dcterms:modified>
</cp:coreProperties>
</file>